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9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36E32-7F35-461E-A244-5002F7B7B54D}" type="datetimeFigureOut">
              <a:rPr lang="pl-PL" smtClean="0"/>
              <a:t>2022-05-31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43310-D002-4E1E-919A-E91F2D4E36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19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43310-D002-4E1E-919A-E91F2D4E369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15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05B5-2060-487A-B30B-48C58A46101D}" type="datetimeFigureOut">
              <a:rPr lang="pl-PL" smtClean="0"/>
              <a:t>2022-05-31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60321-6F01-457C-91B6-561EAC7D04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892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05B5-2060-487A-B30B-48C58A46101D}" type="datetimeFigureOut">
              <a:rPr lang="pl-PL" smtClean="0"/>
              <a:t>2022-05-31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60321-6F01-457C-91B6-561EAC7D04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7453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05B5-2060-487A-B30B-48C58A46101D}" type="datetimeFigureOut">
              <a:rPr lang="pl-PL" smtClean="0"/>
              <a:t>2022-05-31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60321-6F01-457C-91B6-561EAC7D04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489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05B5-2060-487A-B30B-48C58A46101D}" type="datetimeFigureOut">
              <a:rPr lang="pl-PL" smtClean="0"/>
              <a:t>2022-05-31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60321-6F01-457C-91B6-561EAC7D04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70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05B5-2060-487A-B30B-48C58A46101D}" type="datetimeFigureOut">
              <a:rPr lang="pl-PL" smtClean="0"/>
              <a:t>2022-05-31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60321-6F01-457C-91B6-561EAC7D04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739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05B5-2060-487A-B30B-48C58A46101D}" type="datetimeFigureOut">
              <a:rPr lang="pl-PL" smtClean="0"/>
              <a:t>2022-05-31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60321-6F01-457C-91B6-561EAC7D04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996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05B5-2060-487A-B30B-48C58A46101D}" type="datetimeFigureOut">
              <a:rPr lang="pl-PL" smtClean="0"/>
              <a:t>2022-05-31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60321-6F01-457C-91B6-561EAC7D04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1990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05B5-2060-487A-B30B-48C58A46101D}" type="datetimeFigureOut">
              <a:rPr lang="pl-PL" smtClean="0"/>
              <a:t>2022-05-31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60321-6F01-457C-91B6-561EAC7D04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19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05B5-2060-487A-B30B-48C58A46101D}" type="datetimeFigureOut">
              <a:rPr lang="pl-PL" smtClean="0"/>
              <a:t>2022-05-31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60321-6F01-457C-91B6-561EAC7D04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5159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05B5-2060-487A-B30B-48C58A46101D}" type="datetimeFigureOut">
              <a:rPr lang="pl-PL" smtClean="0"/>
              <a:t>2022-05-31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60321-6F01-457C-91B6-561EAC7D04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302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05B5-2060-487A-B30B-48C58A46101D}" type="datetimeFigureOut">
              <a:rPr lang="pl-PL" smtClean="0"/>
              <a:t>2022-05-31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60321-6F01-457C-91B6-561EAC7D04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87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A05B5-2060-487A-B30B-48C58A46101D}" type="datetimeFigureOut">
              <a:rPr lang="pl-PL" smtClean="0"/>
              <a:t>2022-05-31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60321-6F01-457C-91B6-561EAC7D04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39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28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4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69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82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05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94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42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3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02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32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3319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</Words>
  <Application>Microsoft Office PowerPoint</Application>
  <PresentationFormat>Panoramiczny</PresentationFormat>
  <Paragraphs>1</Paragraphs>
  <Slides>11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liza.kazandje</dc:creator>
  <cp:lastModifiedBy>liza.kazandje</cp:lastModifiedBy>
  <cp:revision>6</cp:revision>
  <cp:lastPrinted>2022-04-14T07:14:31Z</cp:lastPrinted>
  <dcterms:created xsi:type="dcterms:W3CDTF">2022-04-13T10:50:28Z</dcterms:created>
  <dcterms:modified xsi:type="dcterms:W3CDTF">2022-05-31T07:51:56Z</dcterms:modified>
</cp:coreProperties>
</file>